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6D8D61-078D-400C-9397-E92760594316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EB664FE-4D82-4C02-B07C-47A38C915ED1}">
      <dgm:prSet phldrT="[Text]"/>
      <dgm:spPr/>
      <dgm:t>
        <a:bodyPr/>
        <a:lstStyle/>
        <a:p>
          <a:r>
            <a:rPr lang="en-US" dirty="0" smtClean="0"/>
            <a:t>Types of sampling</a:t>
          </a:r>
        </a:p>
        <a:p>
          <a:r>
            <a:rPr lang="en-US" dirty="0" smtClean="0"/>
            <a:t>methods</a:t>
          </a:r>
        </a:p>
        <a:p>
          <a:r>
            <a:rPr lang="en-US" dirty="0" smtClean="0"/>
            <a:t> </a:t>
          </a:r>
          <a:endParaRPr lang="en-US" dirty="0"/>
        </a:p>
      </dgm:t>
    </dgm:pt>
    <dgm:pt modelId="{71690344-1B64-4DB0-ADE4-33FD9B719147}" type="parTrans" cxnId="{5517E1A8-2A77-4F07-9524-89949B456930}">
      <dgm:prSet/>
      <dgm:spPr/>
      <dgm:t>
        <a:bodyPr/>
        <a:lstStyle/>
        <a:p>
          <a:endParaRPr lang="en-US"/>
        </a:p>
      </dgm:t>
    </dgm:pt>
    <dgm:pt modelId="{CF217EAF-E553-4440-9DC0-37263DD0CDC7}" type="sibTrans" cxnId="{5517E1A8-2A77-4F07-9524-89949B456930}">
      <dgm:prSet/>
      <dgm:spPr/>
      <dgm:t>
        <a:bodyPr/>
        <a:lstStyle/>
        <a:p>
          <a:endParaRPr lang="en-US"/>
        </a:p>
      </dgm:t>
    </dgm:pt>
    <dgm:pt modelId="{4082B762-7D62-4D7E-B0E6-D1A05A1F030B}">
      <dgm:prSet phldrT="[Text]"/>
      <dgm:spPr/>
      <dgm:t>
        <a:bodyPr/>
        <a:lstStyle/>
        <a:p>
          <a:r>
            <a:rPr lang="en-US" dirty="0" smtClean="0"/>
            <a:t>Probability sampling</a:t>
          </a:r>
          <a:endParaRPr lang="en-US" dirty="0"/>
        </a:p>
      </dgm:t>
    </dgm:pt>
    <dgm:pt modelId="{B66CB81A-9B2D-476D-B412-B08B987D5BEE}" type="parTrans" cxnId="{41374996-74BB-460C-8B0B-1742154B3498}">
      <dgm:prSet/>
      <dgm:spPr/>
      <dgm:t>
        <a:bodyPr/>
        <a:lstStyle/>
        <a:p>
          <a:endParaRPr lang="en-US"/>
        </a:p>
      </dgm:t>
    </dgm:pt>
    <dgm:pt modelId="{BAE9736F-78D5-4808-95C0-59543367B395}" type="sibTrans" cxnId="{41374996-74BB-460C-8B0B-1742154B3498}">
      <dgm:prSet/>
      <dgm:spPr/>
      <dgm:t>
        <a:bodyPr/>
        <a:lstStyle/>
        <a:p>
          <a:endParaRPr lang="en-US"/>
        </a:p>
      </dgm:t>
    </dgm:pt>
    <dgm:pt modelId="{03E2B3A0-AD00-4B4F-97B8-BB8C2F5E2E2D}">
      <dgm:prSet phldrT="[Text]"/>
      <dgm:spPr/>
      <dgm:t>
        <a:bodyPr/>
        <a:lstStyle/>
        <a:p>
          <a:r>
            <a:rPr lang="en-US" dirty="0" smtClean="0"/>
            <a:t>Simple random Sample </a:t>
          </a:r>
          <a:endParaRPr lang="en-US" dirty="0"/>
        </a:p>
      </dgm:t>
    </dgm:pt>
    <dgm:pt modelId="{7174B9CE-98F9-42B0-8865-4A49AAD6C546}" type="parTrans" cxnId="{058FAC00-5687-427B-836E-B8A5F2195357}">
      <dgm:prSet/>
      <dgm:spPr/>
      <dgm:t>
        <a:bodyPr/>
        <a:lstStyle/>
        <a:p>
          <a:endParaRPr lang="en-US"/>
        </a:p>
      </dgm:t>
    </dgm:pt>
    <dgm:pt modelId="{88EF8FBA-90F5-4A69-A87F-D5ABEA008BCF}" type="sibTrans" cxnId="{058FAC00-5687-427B-836E-B8A5F2195357}">
      <dgm:prSet/>
      <dgm:spPr/>
      <dgm:t>
        <a:bodyPr/>
        <a:lstStyle/>
        <a:p>
          <a:endParaRPr lang="en-US"/>
        </a:p>
      </dgm:t>
    </dgm:pt>
    <dgm:pt modelId="{75AB8BB2-8A3B-4D0F-BAA9-B608B2FF5213}">
      <dgm:prSet phldrT="[Text]"/>
      <dgm:spPr/>
      <dgm:t>
        <a:bodyPr/>
        <a:lstStyle/>
        <a:p>
          <a:r>
            <a:rPr lang="en-US" dirty="0" smtClean="0"/>
            <a:t>Cluster Sample </a:t>
          </a:r>
        </a:p>
        <a:p>
          <a:endParaRPr lang="en-US" dirty="0"/>
        </a:p>
      </dgm:t>
    </dgm:pt>
    <dgm:pt modelId="{AFDDB5BA-AFB0-48A6-A903-56B8ED81379D}" type="parTrans" cxnId="{B92B9A2D-365A-48D2-89DC-1260360F5EFD}">
      <dgm:prSet/>
      <dgm:spPr/>
      <dgm:t>
        <a:bodyPr/>
        <a:lstStyle/>
        <a:p>
          <a:endParaRPr lang="en-US"/>
        </a:p>
      </dgm:t>
    </dgm:pt>
    <dgm:pt modelId="{4E0FF605-6940-4DD3-8404-84829254D716}" type="sibTrans" cxnId="{B92B9A2D-365A-48D2-89DC-1260360F5EFD}">
      <dgm:prSet/>
      <dgm:spPr/>
      <dgm:t>
        <a:bodyPr/>
        <a:lstStyle/>
        <a:p>
          <a:endParaRPr lang="en-US"/>
        </a:p>
      </dgm:t>
    </dgm:pt>
    <dgm:pt modelId="{40B64DFA-D7B3-45C5-AF0D-FB29039AADBC}">
      <dgm:prSet phldrT="[Text]"/>
      <dgm:spPr/>
      <dgm:t>
        <a:bodyPr/>
        <a:lstStyle/>
        <a:p>
          <a:r>
            <a:rPr lang="en-US" dirty="0" smtClean="0"/>
            <a:t>Non Probability </a:t>
          </a:r>
        </a:p>
        <a:p>
          <a:r>
            <a:rPr lang="en-US" dirty="0" smtClean="0"/>
            <a:t>Sampling </a:t>
          </a:r>
          <a:endParaRPr lang="en-US" dirty="0"/>
        </a:p>
      </dgm:t>
    </dgm:pt>
    <dgm:pt modelId="{052BE591-4C8F-4CD3-A1C4-6E775BA8807D}" type="parTrans" cxnId="{DF73137E-645A-4CB4-81B1-07687CA04FA5}">
      <dgm:prSet/>
      <dgm:spPr/>
      <dgm:t>
        <a:bodyPr/>
        <a:lstStyle/>
        <a:p>
          <a:endParaRPr lang="en-US"/>
        </a:p>
      </dgm:t>
    </dgm:pt>
    <dgm:pt modelId="{CB177074-8712-458F-B4E9-45B63526455C}" type="sibTrans" cxnId="{DF73137E-645A-4CB4-81B1-07687CA04FA5}">
      <dgm:prSet/>
      <dgm:spPr/>
      <dgm:t>
        <a:bodyPr/>
        <a:lstStyle/>
        <a:p>
          <a:endParaRPr lang="en-US"/>
        </a:p>
      </dgm:t>
    </dgm:pt>
    <dgm:pt modelId="{B75A03E6-45CC-4D6E-BEB1-72162AE0542C}">
      <dgm:prSet/>
      <dgm:spPr/>
      <dgm:t>
        <a:bodyPr/>
        <a:lstStyle/>
        <a:p>
          <a:r>
            <a:rPr lang="en-US" dirty="0" smtClean="0"/>
            <a:t>Systematic Random Sample </a:t>
          </a:r>
        </a:p>
        <a:p>
          <a:endParaRPr lang="en-US" dirty="0"/>
        </a:p>
      </dgm:t>
    </dgm:pt>
    <dgm:pt modelId="{2F181462-77EC-48C0-A006-81B9D6942CB6}" type="parTrans" cxnId="{66BABD67-30C8-4EB0-8159-C5B93208BB5C}">
      <dgm:prSet/>
      <dgm:spPr/>
      <dgm:t>
        <a:bodyPr/>
        <a:lstStyle/>
        <a:p>
          <a:endParaRPr lang="en-US"/>
        </a:p>
      </dgm:t>
    </dgm:pt>
    <dgm:pt modelId="{8FD366D9-D578-4C4F-AA77-68FC981598BB}" type="sibTrans" cxnId="{66BABD67-30C8-4EB0-8159-C5B93208BB5C}">
      <dgm:prSet/>
      <dgm:spPr/>
      <dgm:t>
        <a:bodyPr/>
        <a:lstStyle/>
        <a:p>
          <a:endParaRPr lang="en-US"/>
        </a:p>
      </dgm:t>
    </dgm:pt>
    <dgm:pt modelId="{80463FDD-70DD-4517-A944-323A1C891E2E}">
      <dgm:prSet/>
      <dgm:spPr/>
      <dgm:t>
        <a:bodyPr/>
        <a:lstStyle/>
        <a:p>
          <a:r>
            <a:rPr lang="en-US" dirty="0" smtClean="0"/>
            <a:t>Stratified Sample</a:t>
          </a:r>
          <a:endParaRPr lang="en-US" dirty="0"/>
        </a:p>
      </dgm:t>
    </dgm:pt>
    <dgm:pt modelId="{07AD481B-670D-4D8E-AEF1-5153B9246233}" type="parTrans" cxnId="{3EE0D5B7-70BB-404D-929A-F3F5D884CDBB}">
      <dgm:prSet/>
      <dgm:spPr/>
      <dgm:t>
        <a:bodyPr/>
        <a:lstStyle/>
        <a:p>
          <a:endParaRPr lang="en-US"/>
        </a:p>
      </dgm:t>
    </dgm:pt>
    <dgm:pt modelId="{978CB081-91C3-45F4-9199-DAC9FC6765CC}" type="sibTrans" cxnId="{3EE0D5B7-70BB-404D-929A-F3F5D884CDBB}">
      <dgm:prSet/>
      <dgm:spPr/>
      <dgm:t>
        <a:bodyPr/>
        <a:lstStyle/>
        <a:p>
          <a:endParaRPr lang="en-US"/>
        </a:p>
      </dgm:t>
    </dgm:pt>
    <dgm:pt modelId="{A81F0707-A0DD-4B0F-8972-4C745945779C}">
      <dgm:prSet phldrT="[Text]"/>
      <dgm:spPr/>
      <dgm:t>
        <a:bodyPr/>
        <a:lstStyle/>
        <a:p>
          <a:r>
            <a:rPr lang="en-US" dirty="0" smtClean="0"/>
            <a:t>Ex. Convenience Sample </a:t>
          </a:r>
          <a:endParaRPr lang="en-US" dirty="0"/>
        </a:p>
      </dgm:t>
    </dgm:pt>
    <dgm:pt modelId="{B98903D0-584B-4164-99D4-6E82B13407A4}" type="sibTrans" cxnId="{28DB904F-1C2F-4FE6-8C9A-FBE702C28803}">
      <dgm:prSet/>
      <dgm:spPr/>
      <dgm:t>
        <a:bodyPr/>
        <a:lstStyle/>
        <a:p>
          <a:endParaRPr lang="en-US"/>
        </a:p>
      </dgm:t>
    </dgm:pt>
    <dgm:pt modelId="{66888181-4033-4ABB-B0E8-88902857F8A9}" type="parTrans" cxnId="{28DB904F-1C2F-4FE6-8C9A-FBE702C28803}">
      <dgm:prSet/>
      <dgm:spPr/>
      <dgm:t>
        <a:bodyPr/>
        <a:lstStyle/>
        <a:p>
          <a:endParaRPr lang="en-US"/>
        </a:p>
      </dgm:t>
    </dgm:pt>
    <dgm:pt modelId="{9430C3D4-E9B4-4F1A-8C71-451D8F403856}" type="pres">
      <dgm:prSet presAssocID="{BC6D8D61-078D-400C-9397-E92760594316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3B69DDF-EDB2-4B25-8338-5256C708EDE1}" type="pres">
      <dgm:prSet presAssocID="{BC6D8D61-078D-400C-9397-E92760594316}" presName="hierFlow" presStyleCnt="0"/>
      <dgm:spPr/>
    </dgm:pt>
    <dgm:pt modelId="{5548B4CD-C52B-4099-BD9F-747C917E8EF4}" type="pres">
      <dgm:prSet presAssocID="{BC6D8D61-078D-400C-9397-E92760594316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C94F41D-7153-4371-9BFD-407AC64538DA}" type="pres">
      <dgm:prSet presAssocID="{5EB664FE-4D82-4C02-B07C-47A38C915ED1}" presName="Name14" presStyleCnt="0"/>
      <dgm:spPr/>
    </dgm:pt>
    <dgm:pt modelId="{C1B8823D-3DD4-45F9-826E-323B1F9715FF}" type="pres">
      <dgm:prSet presAssocID="{5EB664FE-4D82-4C02-B07C-47A38C915ED1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556051-A281-42DC-A3D9-7F991FFB6605}" type="pres">
      <dgm:prSet presAssocID="{5EB664FE-4D82-4C02-B07C-47A38C915ED1}" presName="hierChild2" presStyleCnt="0"/>
      <dgm:spPr/>
    </dgm:pt>
    <dgm:pt modelId="{F60BBF66-36FB-4AAA-B3A5-17DE9E0B5F19}" type="pres">
      <dgm:prSet presAssocID="{B66CB81A-9B2D-476D-B412-B08B987D5BEE}" presName="Name19" presStyleLbl="parChTrans1D2" presStyleIdx="0" presStyleCnt="2"/>
      <dgm:spPr/>
      <dgm:t>
        <a:bodyPr/>
        <a:lstStyle/>
        <a:p>
          <a:endParaRPr lang="en-US"/>
        </a:p>
      </dgm:t>
    </dgm:pt>
    <dgm:pt modelId="{FE983C42-3123-405F-B49B-2C80A2BC9116}" type="pres">
      <dgm:prSet presAssocID="{4082B762-7D62-4D7E-B0E6-D1A05A1F030B}" presName="Name21" presStyleCnt="0"/>
      <dgm:spPr/>
    </dgm:pt>
    <dgm:pt modelId="{C63C8CDC-98C4-4647-A9C2-F1675B29B3F0}" type="pres">
      <dgm:prSet presAssocID="{4082B762-7D62-4D7E-B0E6-D1A05A1F030B}" presName="level2Shape" presStyleLbl="node2" presStyleIdx="0" presStyleCnt="2"/>
      <dgm:spPr/>
      <dgm:t>
        <a:bodyPr/>
        <a:lstStyle/>
        <a:p>
          <a:endParaRPr lang="en-US"/>
        </a:p>
      </dgm:t>
    </dgm:pt>
    <dgm:pt modelId="{540BD3CC-AEFC-45E5-8017-9BBA71554808}" type="pres">
      <dgm:prSet presAssocID="{4082B762-7D62-4D7E-B0E6-D1A05A1F030B}" presName="hierChild3" presStyleCnt="0"/>
      <dgm:spPr/>
    </dgm:pt>
    <dgm:pt modelId="{6A6486F3-FA57-473B-8BCA-531547C2A2C3}" type="pres">
      <dgm:prSet presAssocID="{7174B9CE-98F9-42B0-8865-4A49AAD6C546}" presName="Name19" presStyleLbl="parChTrans1D3" presStyleIdx="0" presStyleCnt="5"/>
      <dgm:spPr/>
      <dgm:t>
        <a:bodyPr/>
        <a:lstStyle/>
        <a:p>
          <a:endParaRPr lang="en-US"/>
        </a:p>
      </dgm:t>
    </dgm:pt>
    <dgm:pt modelId="{7A648E0C-9933-48F7-8070-DF7D09675ED3}" type="pres">
      <dgm:prSet presAssocID="{03E2B3A0-AD00-4B4F-97B8-BB8C2F5E2E2D}" presName="Name21" presStyleCnt="0"/>
      <dgm:spPr/>
    </dgm:pt>
    <dgm:pt modelId="{C0701035-3004-4712-B369-34289A2CBBFF}" type="pres">
      <dgm:prSet presAssocID="{03E2B3A0-AD00-4B4F-97B8-BB8C2F5E2E2D}" presName="level2Shape" presStyleLbl="node3" presStyleIdx="0" presStyleCnt="5"/>
      <dgm:spPr/>
      <dgm:t>
        <a:bodyPr/>
        <a:lstStyle/>
        <a:p>
          <a:endParaRPr lang="en-US"/>
        </a:p>
      </dgm:t>
    </dgm:pt>
    <dgm:pt modelId="{8DAE1E1A-1BFD-42EA-BE28-7CE05B7CAFE5}" type="pres">
      <dgm:prSet presAssocID="{03E2B3A0-AD00-4B4F-97B8-BB8C2F5E2E2D}" presName="hierChild3" presStyleCnt="0"/>
      <dgm:spPr/>
    </dgm:pt>
    <dgm:pt modelId="{3226DE74-7635-44E2-B328-EE3C2E184AB4}" type="pres">
      <dgm:prSet presAssocID="{2F181462-77EC-48C0-A006-81B9D6942CB6}" presName="Name19" presStyleLbl="parChTrans1D3" presStyleIdx="1" presStyleCnt="5"/>
      <dgm:spPr/>
      <dgm:t>
        <a:bodyPr/>
        <a:lstStyle/>
        <a:p>
          <a:endParaRPr lang="en-US"/>
        </a:p>
      </dgm:t>
    </dgm:pt>
    <dgm:pt modelId="{8F919CAD-4487-482F-BC2D-38256ED7989F}" type="pres">
      <dgm:prSet presAssocID="{B75A03E6-45CC-4D6E-BEB1-72162AE0542C}" presName="Name21" presStyleCnt="0"/>
      <dgm:spPr/>
    </dgm:pt>
    <dgm:pt modelId="{44BAE929-05EE-4371-93C4-BDE86FA0FF46}" type="pres">
      <dgm:prSet presAssocID="{B75A03E6-45CC-4D6E-BEB1-72162AE0542C}" presName="level2Shape" presStyleLbl="node3" presStyleIdx="1" presStyleCnt="5"/>
      <dgm:spPr/>
      <dgm:t>
        <a:bodyPr/>
        <a:lstStyle/>
        <a:p>
          <a:endParaRPr lang="en-US"/>
        </a:p>
      </dgm:t>
    </dgm:pt>
    <dgm:pt modelId="{E7775B08-E7B4-47CA-9DFA-78DD2218FC45}" type="pres">
      <dgm:prSet presAssocID="{B75A03E6-45CC-4D6E-BEB1-72162AE0542C}" presName="hierChild3" presStyleCnt="0"/>
      <dgm:spPr/>
    </dgm:pt>
    <dgm:pt modelId="{EBF9D916-6930-4044-8675-9A456CA8D36C}" type="pres">
      <dgm:prSet presAssocID="{07AD481B-670D-4D8E-AEF1-5153B9246233}" presName="Name19" presStyleLbl="parChTrans1D3" presStyleIdx="2" presStyleCnt="5"/>
      <dgm:spPr/>
      <dgm:t>
        <a:bodyPr/>
        <a:lstStyle/>
        <a:p>
          <a:endParaRPr lang="en-US"/>
        </a:p>
      </dgm:t>
    </dgm:pt>
    <dgm:pt modelId="{EBECFB41-B0D4-4C58-9D39-B8471972E111}" type="pres">
      <dgm:prSet presAssocID="{80463FDD-70DD-4517-A944-323A1C891E2E}" presName="Name21" presStyleCnt="0"/>
      <dgm:spPr/>
    </dgm:pt>
    <dgm:pt modelId="{EDA7B035-669E-417D-91D1-4F17AD29889B}" type="pres">
      <dgm:prSet presAssocID="{80463FDD-70DD-4517-A944-323A1C891E2E}" presName="level2Shape" presStyleLbl="node3" presStyleIdx="2" presStyleCnt="5"/>
      <dgm:spPr/>
      <dgm:t>
        <a:bodyPr/>
        <a:lstStyle/>
        <a:p>
          <a:endParaRPr lang="en-US"/>
        </a:p>
      </dgm:t>
    </dgm:pt>
    <dgm:pt modelId="{DAEF84DC-7A3D-4F1C-936A-AA080C88E7C3}" type="pres">
      <dgm:prSet presAssocID="{80463FDD-70DD-4517-A944-323A1C891E2E}" presName="hierChild3" presStyleCnt="0"/>
      <dgm:spPr/>
    </dgm:pt>
    <dgm:pt modelId="{FDD1D178-2494-47A7-8DAD-897FEB6CCFC3}" type="pres">
      <dgm:prSet presAssocID="{AFDDB5BA-AFB0-48A6-A903-56B8ED81379D}" presName="Name19" presStyleLbl="parChTrans1D3" presStyleIdx="3" presStyleCnt="5"/>
      <dgm:spPr/>
      <dgm:t>
        <a:bodyPr/>
        <a:lstStyle/>
        <a:p>
          <a:endParaRPr lang="en-US"/>
        </a:p>
      </dgm:t>
    </dgm:pt>
    <dgm:pt modelId="{EF5B0635-C5EE-4CAE-A55D-C267B1706755}" type="pres">
      <dgm:prSet presAssocID="{75AB8BB2-8A3B-4D0F-BAA9-B608B2FF5213}" presName="Name21" presStyleCnt="0"/>
      <dgm:spPr/>
    </dgm:pt>
    <dgm:pt modelId="{0271A3B7-F616-4DD5-96C4-DE822A043B44}" type="pres">
      <dgm:prSet presAssocID="{75AB8BB2-8A3B-4D0F-BAA9-B608B2FF5213}" presName="level2Shape" presStyleLbl="node3" presStyleIdx="3" presStyleCnt="5"/>
      <dgm:spPr/>
      <dgm:t>
        <a:bodyPr/>
        <a:lstStyle/>
        <a:p>
          <a:endParaRPr lang="en-US"/>
        </a:p>
      </dgm:t>
    </dgm:pt>
    <dgm:pt modelId="{83ECD1DF-AD5E-46D4-9F3B-D06951DAE2DF}" type="pres">
      <dgm:prSet presAssocID="{75AB8BB2-8A3B-4D0F-BAA9-B608B2FF5213}" presName="hierChild3" presStyleCnt="0"/>
      <dgm:spPr/>
    </dgm:pt>
    <dgm:pt modelId="{A1D2551E-F716-4858-B4FB-083E567A74AC}" type="pres">
      <dgm:prSet presAssocID="{052BE591-4C8F-4CD3-A1C4-6E775BA8807D}" presName="Name19" presStyleLbl="parChTrans1D2" presStyleIdx="1" presStyleCnt="2"/>
      <dgm:spPr/>
      <dgm:t>
        <a:bodyPr/>
        <a:lstStyle/>
        <a:p>
          <a:endParaRPr lang="en-US"/>
        </a:p>
      </dgm:t>
    </dgm:pt>
    <dgm:pt modelId="{06A84273-C357-4F03-9C90-D80F68693F84}" type="pres">
      <dgm:prSet presAssocID="{40B64DFA-D7B3-45C5-AF0D-FB29039AADBC}" presName="Name21" presStyleCnt="0"/>
      <dgm:spPr/>
    </dgm:pt>
    <dgm:pt modelId="{F4778683-7909-4A04-9904-87AA60ACBFB1}" type="pres">
      <dgm:prSet presAssocID="{40B64DFA-D7B3-45C5-AF0D-FB29039AADBC}" presName="level2Shape" presStyleLbl="node2" presStyleIdx="1" presStyleCnt="2"/>
      <dgm:spPr/>
      <dgm:t>
        <a:bodyPr/>
        <a:lstStyle/>
        <a:p>
          <a:endParaRPr lang="en-US"/>
        </a:p>
      </dgm:t>
    </dgm:pt>
    <dgm:pt modelId="{850F9637-24C5-47B9-828A-D7F25071E71F}" type="pres">
      <dgm:prSet presAssocID="{40B64DFA-D7B3-45C5-AF0D-FB29039AADBC}" presName="hierChild3" presStyleCnt="0"/>
      <dgm:spPr/>
    </dgm:pt>
    <dgm:pt modelId="{FFCCCA37-0766-490C-BE0A-DED44DFFFFD7}" type="pres">
      <dgm:prSet presAssocID="{66888181-4033-4ABB-B0E8-88902857F8A9}" presName="Name19" presStyleLbl="parChTrans1D3" presStyleIdx="4" presStyleCnt="5"/>
      <dgm:spPr/>
      <dgm:t>
        <a:bodyPr/>
        <a:lstStyle/>
        <a:p>
          <a:endParaRPr lang="en-US"/>
        </a:p>
      </dgm:t>
    </dgm:pt>
    <dgm:pt modelId="{96573008-3EC7-4DD1-B3B9-9B8F086D0359}" type="pres">
      <dgm:prSet presAssocID="{A81F0707-A0DD-4B0F-8972-4C745945779C}" presName="Name21" presStyleCnt="0"/>
      <dgm:spPr/>
    </dgm:pt>
    <dgm:pt modelId="{37FE4064-60B3-4686-9EE9-2FE144A823CB}" type="pres">
      <dgm:prSet presAssocID="{A81F0707-A0DD-4B0F-8972-4C745945779C}" presName="level2Shape" presStyleLbl="node3" presStyleIdx="4" presStyleCnt="5"/>
      <dgm:spPr/>
      <dgm:t>
        <a:bodyPr/>
        <a:lstStyle/>
        <a:p>
          <a:endParaRPr lang="en-US"/>
        </a:p>
      </dgm:t>
    </dgm:pt>
    <dgm:pt modelId="{5E3818A4-A6F8-449A-95DD-929FE5B3DC8B}" type="pres">
      <dgm:prSet presAssocID="{A81F0707-A0DD-4B0F-8972-4C745945779C}" presName="hierChild3" presStyleCnt="0"/>
      <dgm:spPr/>
    </dgm:pt>
    <dgm:pt modelId="{261005C2-7DB3-46E4-A763-9D158ECCBEFB}" type="pres">
      <dgm:prSet presAssocID="{BC6D8D61-078D-400C-9397-E92760594316}" presName="bgShapesFlow" presStyleCnt="0"/>
      <dgm:spPr/>
    </dgm:pt>
  </dgm:ptLst>
  <dgm:cxnLst>
    <dgm:cxn modelId="{7D50CB64-3985-4E60-8BC7-CD0DA4D6CBC7}" type="presOf" srcId="{40B64DFA-D7B3-45C5-AF0D-FB29039AADBC}" destId="{F4778683-7909-4A04-9904-87AA60ACBFB1}" srcOrd="0" destOrd="0" presId="urn:microsoft.com/office/officeart/2005/8/layout/hierarchy6"/>
    <dgm:cxn modelId="{38EB334E-093D-4418-9B21-337CC062FB9A}" type="presOf" srcId="{5EB664FE-4D82-4C02-B07C-47A38C915ED1}" destId="{C1B8823D-3DD4-45F9-826E-323B1F9715FF}" srcOrd="0" destOrd="0" presId="urn:microsoft.com/office/officeart/2005/8/layout/hierarchy6"/>
    <dgm:cxn modelId="{D3503348-5FFE-4561-87DD-77BA49703FA4}" type="presOf" srcId="{A81F0707-A0DD-4B0F-8972-4C745945779C}" destId="{37FE4064-60B3-4686-9EE9-2FE144A823CB}" srcOrd="0" destOrd="0" presId="urn:microsoft.com/office/officeart/2005/8/layout/hierarchy6"/>
    <dgm:cxn modelId="{BAF2221F-341C-493F-A605-2CD19B16C2EA}" type="presOf" srcId="{B75A03E6-45CC-4D6E-BEB1-72162AE0542C}" destId="{44BAE929-05EE-4371-93C4-BDE86FA0FF46}" srcOrd="0" destOrd="0" presId="urn:microsoft.com/office/officeart/2005/8/layout/hierarchy6"/>
    <dgm:cxn modelId="{19C14F76-4179-4598-A958-B75C5D747465}" type="presOf" srcId="{2F181462-77EC-48C0-A006-81B9D6942CB6}" destId="{3226DE74-7635-44E2-B328-EE3C2E184AB4}" srcOrd="0" destOrd="0" presId="urn:microsoft.com/office/officeart/2005/8/layout/hierarchy6"/>
    <dgm:cxn modelId="{C4971AC8-6079-4C0D-B898-7A7A906C470E}" type="presOf" srcId="{AFDDB5BA-AFB0-48A6-A903-56B8ED81379D}" destId="{FDD1D178-2494-47A7-8DAD-897FEB6CCFC3}" srcOrd="0" destOrd="0" presId="urn:microsoft.com/office/officeart/2005/8/layout/hierarchy6"/>
    <dgm:cxn modelId="{B92B9A2D-365A-48D2-89DC-1260360F5EFD}" srcId="{4082B762-7D62-4D7E-B0E6-D1A05A1F030B}" destId="{75AB8BB2-8A3B-4D0F-BAA9-B608B2FF5213}" srcOrd="3" destOrd="0" parTransId="{AFDDB5BA-AFB0-48A6-A903-56B8ED81379D}" sibTransId="{4E0FF605-6940-4DD3-8404-84829254D716}"/>
    <dgm:cxn modelId="{66BABD67-30C8-4EB0-8159-C5B93208BB5C}" srcId="{4082B762-7D62-4D7E-B0E6-D1A05A1F030B}" destId="{B75A03E6-45CC-4D6E-BEB1-72162AE0542C}" srcOrd="1" destOrd="0" parTransId="{2F181462-77EC-48C0-A006-81B9D6942CB6}" sibTransId="{8FD366D9-D578-4C4F-AA77-68FC981598BB}"/>
    <dgm:cxn modelId="{14620B8E-2E0B-4982-AD49-75DAD500DE5B}" type="presOf" srcId="{80463FDD-70DD-4517-A944-323A1C891E2E}" destId="{EDA7B035-669E-417D-91D1-4F17AD29889B}" srcOrd="0" destOrd="0" presId="urn:microsoft.com/office/officeart/2005/8/layout/hierarchy6"/>
    <dgm:cxn modelId="{5517E1A8-2A77-4F07-9524-89949B456930}" srcId="{BC6D8D61-078D-400C-9397-E92760594316}" destId="{5EB664FE-4D82-4C02-B07C-47A38C915ED1}" srcOrd="0" destOrd="0" parTransId="{71690344-1B64-4DB0-ADE4-33FD9B719147}" sibTransId="{CF217EAF-E553-4440-9DC0-37263DD0CDC7}"/>
    <dgm:cxn modelId="{E62AD541-77FC-4BF3-8B21-247474266FF4}" type="presOf" srcId="{07AD481B-670D-4D8E-AEF1-5153B9246233}" destId="{EBF9D916-6930-4044-8675-9A456CA8D36C}" srcOrd="0" destOrd="0" presId="urn:microsoft.com/office/officeart/2005/8/layout/hierarchy6"/>
    <dgm:cxn modelId="{DF73137E-645A-4CB4-81B1-07687CA04FA5}" srcId="{5EB664FE-4D82-4C02-B07C-47A38C915ED1}" destId="{40B64DFA-D7B3-45C5-AF0D-FB29039AADBC}" srcOrd="1" destOrd="0" parTransId="{052BE591-4C8F-4CD3-A1C4-6E775BA8807D}" sibTransId="{CB177074-8712-458F-B4E9-45B63526455C}"/>
    <dgm:cxn modelId="{4EDE41BA-8E94-4423-94C3-9CDB542F2ACA}" type="presOf" srcId="{75AB8BB2-8A3B-4D0F-BAA9-B608B2FF5213}" destId="{0271A3B7-F616-4DD5-96C4-DE822A043B44}" srcOrd="0" destOrd="0" presId="urn:microsoft.com/office/officeart/2005/8/layout/hierarchy6"/>
    <dgm:cxn modelId="{28DB904F-1C2F-4FE6-8C9A-FBE702C28803}" srcId="{40B64DFA-D7B3-45C5-AF0D-FB29039AADBC}" destId="{A81F0707-A0DD-4B0F-8972-4C745945779C}" srcOrd="0" destOrd="0" parTransId="{66888181-4033-4ABB-B0E8-88902857F8A9}" sibTransId="{B98903D0-584B-4164-99D4-6E82B13407A4}"/>
    <dgm:cxn modelId="{C34739C2-7CCB-4D3B-980E-5A866C6C897E}" type="presOf" srcId="{66888181-4033-4ABB-B0E8-88902857F8A9}" destId="{FFCCCA37-0766-490C-BE0A-DED44DFFFFD7}" srcOrd="0" destOrd="0" presId="urn:microsoft.com/office/officeart/2005/8/layout/hierarchy6"/>
    <dgm:cxn modelId="{056C0093-80E2-4F28-B318-1A164F7862C2}" type="presOf" srcId="{052BE591-4C8F-4CD3-A1C4-6E775BA8807D}" destId="{A1D2551E-F716-4858-B4FB-083E567A74AC}" srcOrd="0" destOrd="0" presId="urn:microsoft.com/office/officeart/2005/8/layout/hierarchy6"/>
    <dgm:cxn modelId="{19183283-C691-4181-875F-BB2B5BCBBAB6}" type="presOf" srcId="{03E2B3A0-AD00-4B4F-97B8-BB8C2F5E2E2D}" destId="{C0701035-3004-4712-B369-34289A2CBBFF}" srcOrd="0" destOrd="0" presId="urn:microsoft.com/office/officeart/2005/8/layout/hierarchy6"/>
    <dgm:cxn modelId="{3EE0D5B7-70BB-404D-929A-F3F5D884CDBB}" srcId="{4082B762-7D62-4D7E-B0E6-D1A05A1F030B}" destId="{80463FDD-70DD-4517-A944-323A1C891E2E}" srcOrd="2" destOrd="0" parTransId="{07AD481B-670D-4D8E-AEF1-5153B9246233}" sibTransId="{978CB081-91C3-45F4-9199-DAC9FC6765CC}"/>
    <dgm:cxn modelId="{41374996-74BB-460C-8B0B-1742154B3498}" srcId="{5EB664FE-4D82-4C02-B07C-47A38C915ED1}" destId="{4082B762-7D62-4D7E-B0E6-D1A05A1F030B}" srcOrd="0" destOrd="0" parTransId="{B66CB81A-9B2D-476D-B412-B08B987D5BEE}" sibTransId="{BAE9736F-78D5-4808-95C0-59543367B395}"/>
    <dgm:cxn modelId="{058FAC00-5687-427B-836E-B8A5F2195357}" srcId="{4082B762-7D62-4D7E-B0E6-D1A05A1F030B}" destId="{03E2B3A0-AD00-4B4F-97B8-BB8C2F5E2E2D}" srcOrd="0" destOrd="0" parTransId="{7174B9CE-98F9-42B0-8865-4A49AAD6C546}" sibTransId="{88EF8FBA-90F5-4A69-A87F-D5ABEA008BCF}"/>
    <dgm:cxn modelId="{F7FDE8CD-4EA1-4866-9667-63EF05CFBB08}" type="presOf" srcId="{4082B762-7D62-4D7E-B0E6-D1A05A1F030B}" destId="{C63C8CDC-98C4-4647-A9C2-F1675B29B3F0}" srcOrd="0" destOrd="0" presId="urn:microsoft.com/office/officeart/2005/8/layout/hierarchy6"/>
    <dgm:cxn modelId="{769E2196-872F-466B-8E24-20C3CBC8A722}" type="presOf" srcId="{7174B9CE-98F9-42B0-8865-4A49AAD6C546}" destId="{6A6486F3-FA57-473B-8BCA-531547C2A2C3}" srcOrd="0" destOrd="0" presId="urn:microsoft.com/office/officeart/2005/8/layout/hierarchy6"/>
    <dgm:cxn modelId="{1AF847F2-1F90-4A41-A227-60AEA1500A3E}" type="presOf" srcId="{B66CB81A-9B2D-476D-B412-B08B987D5BEE}" destId="{F60BBF66-36FB-4AAA-B3A5-17DE9E0B5F19}" srcOrd="0" destOrd="0" presId="urn:microsoft.com/office/officeart/2005/8/layout/hierarchy6"/>
    <dgm:cxn modelId="{ABEE1DBA-7872-4251-BC5E-7EA981EB1DB8}" type="presOf" srcId="{BC6D8D61-078D-400C-9397-E92760594316}" destId="{9430C3D4-E9B4-4F1A-8C71-451D8F403856}" srcOrd="0" destOrd="0" presId="urn:microsoft.com/office/officeart/2005/8/layout/hierarchy6"/>
    <dgm:cxn modelId="{01CC7610-FDEC-43C2-8B9E-080987E7EDA7}" type="presParOf" srcId="{9430C3D4-E9B4-4F1A-8C71-451D8F403856}" destId="{83B69DDF-EDB2-4B25-8338-5256C708EDE1}" srcOrd="0" destOrd="0" presId="urn:microsoft.com/office/officeart/2005/8/layout/hierarchy6"/>
    <dgm:cxn modelId="{A1D5CF6A-F15E-4849-8230-421324CE1B12}" type="presParOf" srcId="{83B69DDF-EDB2-4B25-8338-5256C708EDE1}" destId="{5548B4CD-C52B-4099-BD9F-747C917E8EF4}" srcOrd="0" destOrd="0" presId="urn:microsoft.com/office/officeart/2005/8/layout/hierarchy6"/>
    <dgm:cxn modelId="{F64A35D2-AABC-4296-B927-CF3D482D8173}" type="presParOf" srcId="{5548B4CD-C52B-4099-BD9F-747C917E8EF4}" destId="{0C94F41D-7153-4371-9BFD-407AC64538DA}" srcOrd="0" destOrd="0" presId="urn:microsoft.com/office/officeart/2005/8/layout/hierarchy6"/>
    <dgm:cxn modelId="{8808AF57-3F31-4EEF-AE91-86C6C46FAB90}" type="presParOf" srcId="{0C94F41D-7153-4371-9BFD-407AC64538DA}" destId="{C1B8823D-3DD4-45F9-826E-323B1F9715FF}" srcOrd="0" destOrd="0" presId="urn:microsoft.com/office/officeart/2005/8/layout/hierarchy6"/>
    <dgm:cxn modelId="{55AF1386-4C1D-42B0-9E21-0998123F62A8}" type="presParOf" srcId="{0C94F41D-7153-4371-9BFD-407AC64538DA}" destId="{F1556051-A281-42DC-A3D9-7F991FFB6605}" srcOrd="1" destOrd="0" presId="urn:microsoft.com/office/officeart/2005/8/layout/hierarchy6"/>
    <dgm:cxn modelId="{FAFFFD28-571F-41FC-B368-34499695B20A}" type="presParOf" srcId="{F1556051-A281-42DC-A3D9-7F991FFB6605}" destId="{F60BBF66-36FB-4AAA-B3A5-17DE9E0B5F19}" srcOrd="0" destOrd="0" presId="urn:microsoft.com/office/officeart/2005/8/layout/hierarchy6"/>
    <dgm:cxn modelId="{97EF8406-870F-4B00-B4CE-971C863354D5}" type="presParOf" srcId="{F1556051-A281-42DC-A3D9-7F991FFB6605}" destId="{FE983C42-3123-405F-B49B-2C80A2BC9116}" srcOrd="1" destOrd="0" presId="urn:microsoft.com/office/officeart/2005/8/layout/hierarchy6"/>
    <dgm:cxn modelId="{DE3180FB-A814-4137-A325-1E85DDC4C635}" type="presParOf" srcId="{FE983C42-3123-405F-B49B-2C80A2BC9116}" destId="{C63C8CDC-98C4-4647-A9C2-F1675B29B3F0}" srcOrd="0" destOrd="0" presId="urn:microsoft.com/office/officeart/2005/8/layout/hierarchy6"/>
    <dgm:cxn modelId="{24030371-B399-416B-880C-E6DB9C8FCB55}" type="presParOf" srcId="{FE983C42-3123-405F-B49B-2C80A2BC9116}" destId="{540BD3CC-AEFC-45E5-8017-9BBA71554808}" srcOrd="1" destOrd="0" presId="urn:microsoft.com/office/officeart/2005/8/layout/hierarchy6"/>
    <dgm:cxn modelId="{000B1C57-0FBA-47EC-8524-912B26A0CADE}" type="presParOf" srcId="{540BD3CC-AEFC-45E5-8017-9BBA71554808}" destId="{6A6486F3-FA57-473B-8BCA-531547C2A2C3}" srcOrd="0" destOrd="0" presId="urn:microsoft.com/office/officeart/2005/8/layout/hierarchy6"/>
    <dgm:cxn modelId="{1B56BE88-6E90-4C98-A030-2E9E85E814B5}" type="presParOf" srcId="{540BD3CC-AEFC-45E5-8017-9BBA71554808}" destId="{7A648E0C-9933-48F7-8070-DF7D09675ED3}" srcOrd="1" destOrd="0" presId="urn:microsoft.com/office/officeart/2005/8/layout/hierarchy6"/>
    <dgm:cxn modelId="{791015A0-4E21-4468-A4F2-52A1AAA732F8}" type="presParOf" srcId="{7A648E0C-9933-48F7-8070-DF7D09675ED3}" destId="{C0701035-3004-4712-B369-34289A2CBBFF}" srcOrd="0" destOrd="0" presId="urn:microsoft.com/office/officeart/2005/8/layout/hierarchy6"/>
    <dgm:cxn modelId="{BAD1C1EC-C865-4814-885C-EA3A228974E8}" type="presParOf" srcId="{7A648E0C-9933-48F7-8070-DF7D09675ED3}" destId="{8DAE1E1A-1BFD-42EA-BE28-7CE05B7CAFE5}" srcOrd="1" destOrd="0" presId="urn:microsoft.com/office/officeart/2005/8/layout/hierarchy6"/>
    <dgm:cxn modelId="{6DE491CA-670F-43B5-95CD-54A062A0B105}" type="presParOf" srcId="{540BD3CC-AEFC-45E5-8017-9BBA71554808}" destId="{3226DE74-7635-44E2-B328-EE3C2E184AB4}" srcOrd="2" destOrd="0" presId="urn:microsoft.com/office/officeart/2005/8/layout/hierarchy6"/>
    <dgm:cxn modelId="{7447AF9E-A30B-4166-8834-4D0EC50B3B0D}" type="presParOf" srcId="{540BD3CC-AEFC-45E5-8017-9BBA71554808}" destId="{8F919CAD-4487-482F-BC2D-38256ED7989F}" srcOrd="3" destOrd="0" presId="urn:microsoft.com/office/officeart/2005/8/layout/hierarchy6"/>
    <dgm:cxn modelId="{C6EB9016-7429-481E-9D73-C9BE648E3776}" type="presParOf" srcId="{8F919CAD-4487-482F-BC2D-38256ED7989F}" destId="{44BAE929-05EE-4371-93C4-BDE86FA0FF46}" srcOrd="0" destOrd="0" presId="urn:microsoft.com/office/officeart/2005/8/layout/hierarchy6"/>
    <dgm:cxn modelId="{C836BBF5-7528-449D-AA3C-A03E3F61E593}" type="presParOf" srcId="{8F919CAD-4487-482F-BC2D-38256ED7989F}" destId="{E7775B08-E7B4-47CA-9DFA-78DD2218FC45}" srcOrd="1" destOrd="0" presId="urn:microsoft.com/office/officeart/2005/8/layout/hierarchy6"/>
    <dgm:cxn modelId="{899A57D0-6879-4B23-88CF-D2A4CD19636B}" type="presParOf" srcId="{540BD3CC-AEFC-45E5-8017-9BBA71554808}" destId="{EBF9D916-6930-4044-8675-9A456CA8D36C}" srcOrd="4" destOrd="0" presId="urn:microsoft.com/office/officeart/2005/8/layout/hierarchy6"/>
    <dgm:cxn modelId="{298CF23C-6F21-47FF-9FC0-259FC1A782FF}" type="presParOf" srcId="{540BD3CC-AEFC-45E5-8017-9BBA71554808}" destId="{EBECFB41-B0D4-4C58-9D39-B8471972E111}" srcOrd="5" destOrd="0" presId="urn:microsoft.com/office/officeart/2005/8/layout/hierarchy6"/>
    <dgm:cxn modelId="{058C9A76-F5D0-4D79-9011-1E8C5E741BFC}" type="presParOf" srcId="{EBECFB41-B0D4-4C58-9D39-B8471972E111}" destId="{EDA7B035-669E-417D-91D1-4F17AD29889B}" srcOrd="0" destOrd="0" presId="urn:microsoft.com/office/officeart/2005/8/layout/hierarchy6"/>
    <dgm:cxn modelId="{9D35580F-F005-4B71-BC53-AE90B81D1274}" type="presParOf" srcId="{EBECFB41-B0D4-4C58-9D39-B8471972E111}" destId="{DAEF84DC-7A3D-4F1C-936A-AA080C88E7C3}" srcOrd="1" destOrd="0" presId="urn:microsoft.com/office/officeart/2005/8/layout/hierarchy6"/>
    <dgm:cxn modelId="{6D9FD355-1AFD-4BEA-B6B5-FFA1B3898D60}" type="presParOf" srcId="{540BD3CC-AEFC-45E5-8017-9BBA71554808}" destId="{FDD1D178-2494-47A7-8DAD-897FEB6CCFC3}" srcOrd="6" destOrd="0" presId="urn:microsoft.com/office/officeart/2005/8/layout/hierarchy6"/>
    <dgm:cxn modelId="{03425986-9D47-430C-88CA-38A2E5D22EA0}" type="presParOf" srcId="{540BD3CC-AEFC-45E5-8017-9BBA71554808}" destId="{EF5B0635-C5EE-4CAE-A55D-C267B1706755}" srcOrd="7" destOrd="0" presId="urn:microsoft.com/office/officeart/2005/8/layout/hierarchy6"/>
    <dgm:cxn modelId="{829550D9-01AF-4E18-B078-9E0F74537E92}" type="presParOf" srcId="{EF5B0635-C5EE-4CAE-A55D-C267B1706755}" destId="{0271A3B7-F616-4DD5-96C4-DE822A043B44}" srcOrd="0" destOrd="0" presId="urn:microsoft.com/office/officeart/2005/8/layout/hierarchy6"/>
    <dgm:cxn modelId="{5AE5D182-33E2-4D4B-A534-782A2074DAD6}" type="presParOf" srcId="{EF5B0635-C5EE-4CAE-A55D-C267B1706755}" destId="{83ECD1DF-AD5E-46D4-9F3B-D06951DAE2DF}" srcOrd="1" destOrd="0" presId="urn:microsoft.com/office/officeart/2005/8/layout/hierarchy6"/>
    <dgm:cxn modelId="{74FF135B-72E8-4664-B025-6672842B206D}" type="presParOf" srcId="{F1556051-A281-42DC-A3D9-7F991FFB6605}" destId="{A1D2551E-F716-4858-B4FB-083E567A74AC}" srcOrd="2" destOrd="0" presId="urn:microsoft.com/office/officeart/2005/8/layout/hierarchy6"/>
    <dgm:cxn modelId="{C2EB6D93-0DCB-498B-8FBE-F75CF44ED042}" type="presParOf" srcId="{F1556051-A281-42DC-A3D9-7F991FFB6605}" destId="{06A84273-C357-4F03-9C90-D80F68693F84}" srcOrd="3" destOrd="0" presId="urn:microsoft.com/office/officeart/2005/8/layout/hierarchy6"/>
    <dgm:cxn modelId="{DF5DE065-1CD2-4E2A-99AA-18092CCB7186}" type="presParOf" srcId="{06A84273-C357-4F03-9C90-D80F68693F84}" destId="{F4778683-7909-4A04-9904-87AA60ACBFB1}" srcOrd="0" destOrd="0" presId="urn:microsoft.com/office/officeart/2005/8/layout/hierarchy6"/>
    <dgm:cxn modelId="{8E17A4FB-C3BD-4395-967A-DB8810975B53}" type="presParOf" srcId="{06A84273-C357-4F03-9C90-D80F68693F84}" destId="{850F9637-24C5-47B9-828A-D7F25071E71F}" srcOrd="1" destOrd="0" presId="urn:microsoft.com/office/officeart/2005/8/layout/hierarchy6"/>
    <dgm:cxn modelId="{CF771581-793A-4D77-AD99-8B3DA5503015}" type="presParOf" srcId="{850F9637-24C5-47B9-828A-D7F25071E71F}" destId="{FFCCCA37-0766-490C-BE0A-DED44DFFFFD7}" srcOrd="0" destOrd="0" presId="urn:microsoft.com/office/officeart/2005/8/layout/hierarchy6"/>
    <dgm:cxn modelId="{A321E845-2F30-4FFE-8BFF-239073B1F447}" type="presParOf" srcId="{850F9637-24C5-47B9-828A-D7F25071E71F}" destId="{96573008-3EC7-4DD1-B3B9-9B8F086D0359}" srcOrd="1" destOrd="0" presId="urn:microsoft.com/office/officeart/2005/8/layout/hierarchy6"/>
    <dgm:cxn modelId="{EB86391D-0DF8-4220-BD53-B77F827C54C6}" type="presParOf" srcId="{96573008-3EC7-4DD1-B3B9-9B8F086D0359}" destId="{37FE4064-60B3-4686-9EE9-2FE144A823CB}" srcOrd="0" destOrd="0" presId="urn:microsoft.com/office/officeart/2005/8/layout/hierarchy6"/>
    <dgm:cxn modelId="{0A980A60-A167-4F4E-9BDA-6D1EE8EC370F}" type="presParOf" srcId="{96573008-3EC7-4DD1-B3B9-9B8F086D0359}" destId="{5E3818A4-A6F8-449A-95DD-929FE5B3DC8B}" srcOrd="1" destOrd="0" presId="urn:microsoft.com/office/officeart/2005/8/layout/hierarchy6"/>
    <dgm:cxn modelId="{637F1EA1-4F80-4499-B462-62EA5416299D}" type="presParOf" srcId="{9430C3D4-E9B4-4F1A-8C71-451D8F403856}" destId="{261005C2-7DB3-46E4-A763-9D158ECCBEFB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B8823D-3DD4-45F9-826E-323B1F9715FF}">
      <dsp:nvSpPr>
        <dsp:cNvPr id="0" name=""/>
        <dsp:cNvSpPr/>
      </dsp:nvSpPr>
      <dsp:spPr>
        <a:xfrm>
          <a:off x="4744677" y="583307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Types of sampling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methods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 </a:t>
          </a:r>
          <a:endParaRPr lang="en-US" sz="1200" kern="1200" dirty="0"/>
        </a:p>
      </dsp:txBody>
      <dsp:txXfrm>
        <a:off x="4744677" y="583307"/>
        <a:ext cx="1326058" cy="884039"/>
      </dsp:txXfrm>
    </dsp:sp>
    <dsp:sp modelId="{F60BBF66-36FB-4AAA-B3A5-17DE9E0B5F19}">
      <dsp:nvSpPr>
        <dsp:cNvPr id="0" name=""/>
        <dsp:cNvSpPr/>
      </dsp:nvSpPr>
      <dsp:spPr>
        <a:xfrm>
          <a:off x="3252861" y="1467346"/>
          <a:ext cx="2154845" cy="353615"/>
        </a:xfrm>
        <a:custGeom>
          <a:avLst/>
          <a:gdLst/>
          <a:ahLst/>
          <a:cxnLst/>
          <a:rect l="0" t="0" r="0" b="0"/>
          <a:pathLst>
            <a:path>
              <a:moveTo>
                <a:pt x="2154845" y="0"/>
              </a:moveTo>
              <a:lnTo>
                <a:pt x="2154845" y="176807"/>
              </a:lnTo>
              <a:lnTo>
                <a:pt x="0" y="176807"/>
              </a:lnTo>
              <a:lnTo>
                <a:pt x="0" y="353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3C8CDC-98C4-4647-A9C2-F1675B29B3F0}">
      <dsp:nvSpPr>
        <dsp:cNvPr id="0" name=""/>
        <dsp:cNvSpPr/>
      </dsp:nvSpPr>
      <dsp:spPr>
        <a:xfrm>
          <a:off x="2589832" y="1820961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Probability sampling</a:t>
          </a:r>
          <a:endParaRPr lang="en-US" sz="1200" kern="1200" dirty="0"/>
        </a:p>
      </dsp:txBody>
      <dsp:txXfrm>
        <a:off x="2589832" y="1820961"/>
        <a:ext cx="1326058" cy="884039"/>
      </dsp:txXfrm>
    </dsp:sp>
    <dsp:sp modelId="{6A6486F3-FA57-473B-8BCA-531547C2A2C3}">
      <dsp:nvSpPr>
        <dsp:cNvPr id="0" name=""/>
        <dsp:cNvSpPr/>
      </dsp:nvSpPr>
      <dsp:spPr>
        <a:xfrm>
          <a:off x="667047" y="2705001"/>
          <a:ext cx="2585814" cy="353615"/>
        </a:xfrm>
        <a:custGeom>
          <a:avLst/>
          <a:gdLst/>
          <a:ahLst/>
          <a:cxnLst/>
          <a:rect l="0" t="0" r="0" b="0"/>
          <a:pathLst>
            <a:path>
              <a:moveTo>
                <a:pt x="2585814" y="0"/>
              </a:moveTo>
              <a:lnTo>
                <a:pt x="2585814" y="176807"/>
              </a:lnTo>
              <a:lnTo>
                <a:pt x="0" y="176807"/>
              </a:lnTo>
              <a:lnTo>
                <a:pt x="0" y="3536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701035-3004-4712-B369-34289A2CBBFF}">
      <dsp:nvSpPr>
        <dsp:cNvPr id="0" name=""/>
        <dsp:cNvSpPr/>
      </dsp:nvSpPr>
      <dsp:spPr>
        <a:xfrm>
          <a:off x="4018" y="3058616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Simple random Sample </a:t>
          </a:r>
          <a:endParaRPr lang="en-US" sz="1200" kern="1200" dirty="0"/>
        </a:p>
      </dsp:txBody>
      <dsp:txXfrm>
        <a:off x="4018" y="3058616"/>
        <a:ext cx="1326058" cy="884039"/>
      </dsp:txXfrm>
    </dsp:sp>
    <dsp:sp modelId="{3226DE74-7635-44E2-B328-EE3C2E184AB4}">
      <dsp:nvSpPr>
        <dsp:cNvPr id="0" name=""/>
        <dsp:cNvSpPr/>
      </dsp:nvSpPr>
      <dsp:spPr>
        <a:xfrm>
          <a:off x="2390923" y="2705001"/>
          <a:ext cx="861938" cy="353615"/>
        </a:xfrm>
        <a:custGeom>
          <a:avLst/>
          <a:gdLst/>
          <a:ahLst/>
          <a:cxnLst/>
          <a:rect l="0" t="0" r="0" b="0"/>
          <a:pathLst>
            <a:path>
              <a:moveTo>
                <a:pt x="861938" y="0"/>
              </a:moveTo>
              <a:lnTo>
                <a:pt x="861938" y="176807"/>
              </a:lnTo>
              <a:lnTo>
                <a:pt x="0" y="176807"/>
              </a:lnTo>
              <a:lnTo>
                <a:pt x="0" y="3536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BAE929-05EE-4371-93C4-BDE86FA0FF46}">
      <dsp:nvSpPr>
        <dsp:cNvPr id="0" name=""/>
        <dsp:cNvSpPr/>
      </dsp:nvSpPr>
      <dsp:spPr>
        <a:xfrm>
          <a:off x="1727894" y="3058616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Systematic Random Sample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1727894" y="3058616"/>
        <a:ext cx="1326058" cy="884039"/>
      </dsp:txXfrm>
    </dsp:sp>
    <dsp:sp modelId="{EBF9D916-6930-4044-8675-9A456CA8D36C}">
      <dsp:nvSpPr>
        <dsp:cNvPr id="0" name=""/>
        <dsp:cNvSpPr/>
      </dsp:nvSpPr>
      <dsp:spPr>
        <a:xfrm>
          <a:off x="3252861" y="2705001"/>
          <a:ext cx="861938" cy="353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07"/>
              </a:lnTo>
              <a:lnTo>
                <a:pt x="861938" y="176807"/>
              </a:lnTo>
              <a:lnTo>
                <a:pt x="861938" y="3536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A7B035-669E-417D-91D1-4F17AD29889B}">
      <dsp:nvSpPr>
        <dsp:cNvPr id="0" name=""/>
        <dsp:cNvSpPr/>
      </dsp:nvSpPr>
      <dsp:spPr>
        <a:xfrm>
          <a:off x="3451770" y="3058616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Stratified Sample</a:t>
          </a:r>
          <a:endParaRPr lang="en-US" sz="1200" kern="1200" dirty="0"/>
        </a:p>
      </dsp:txBody>
      <dsp:txXfrm>
        <a:off x="3451770" y="3058616"/>
        <a:ext cx="1326058" cy="884039"/>
      </dsp:txXfrm>
    </dsp:sp>
    <dsp:sp modelId="{FDD1D178-2494-47A7-8DAD-897FEB6CCFC3}">
      <dsp:nvSpPr>
        <dsp:cNvPr id="0" name=""/>
        <dsp:cNvSpPr/>
      </dsp:nvSpPr>
      <dsp:spPr>
        <a:xfrm>
          <a:off x="3252861" y="2705001"/>
          <a:ext cx="2585814" cy="353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07"/>
              </a:lnTo>
              <a:lnTo>
                <a:pt x="2585814" y="176807"/>
              </a:lnTo>
              <a:lnTo>
                <a:pt x="2585814" y="3536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71A3B7-F616-4DD5-96C4-DE822A043B44}">
      <dsp:nvSpPr>
        <dsp:cNvPr id="0" name=""/>
        <dsp:cNvSpPr/>
      </dsp:nvSpPr>
      <dsp:spPr>
        <a:xfrm>
          <a:off x="5175646" y="3058616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Cluster Sample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5175646" y="3058616"/>
        <a:ext cx="1326058" cy="884039"/>
      </dsp:txXfrm>
    </dsp:sp>
    <dsp:sp modelId="{A1D2551E-F716-4858-B4FB-083E567A74AC}">
      <dsp:nvSpPr>
        <dsp:cNvPr id="0" name=""/>
        <dsp:cNvSpPr/>
      </dsp:nvSpPr>
      <dsp:spPr>
        <a:xfrm>
          <a:off x="5407707" y="1467346"/>
          <a:ext cx="2154845" cy="353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807"/>
              </a:lnTo>
              <a:lnTo>
                <a:pt x="2154845" y="176807"/>
              </a:lnTo>
              <a:lnTo>
                <a:pt x="2154845" y="3536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78683-7909-4A04-9904-87AA60ACBFB1}">
      <dsp:nvSpPr>
        <dsp:cNvPr id="0" name=""/>
        <dsp:cNvSpPr/>
      </dsp:nvSpPr>
      <dsp:spPr>
        <a:xfrm>
          <a:off x="6899523" y="1820961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Non Probability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Sampling </a:t>
          </a:r>
          <a:endParaRPr lang="en-US" sz="1200" kern="1200" dirty="0"/>
        </a:p>
      </dsp:txBody>
      <dsp:txXfrm>
        <a:off x="6899523" y="1820961"/>
        <a:ext cx="1326058" cy="884039"/>
      </dsp:txXfrm>
    </dsp:sp>
    <dsp:sp modelId="{FFCCCA37-0766-490C-BE0A-DED44DFFFFD7}">
      <dsp:nvSpPr>
        <dsp:cNvPr id="0" name=""/>
        <dsp:cNvSpPr/>
      </dsp:nvSpPr>
      <dsp:spPr>
        <a:xfrm>
          <a:off x="7516832" y="2705001"/>
          <a:ext cx="91440" cy="35361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536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FE4064-60B3-4686-9EE9-2FE144A823CB}">
      <dsp:nvSpPr>
        <dsp:cNvPr id="0" name=""/>
        <dsp:cNvSpPr/>
      </dsp:nvSpPr>
      <dsp:spPr>
        <a:xfrm>
          <a:off x="6899523" y="3058616"/>
          <a:ext cx="1326058" cy="8840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Ex. Convenience Sample </a:t>
          </a:r>
          <a:endParaRPr lang="en-US" sz="1200" kern="1200" dirty="0"/>
        </a:p>
      </dsp:txBody>
      <dsp:txXfrm>
        <a:off x="6899523" y="3058616"/>
        <a:ext cx="1326058" cy="884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BD954A-6A34-4B95-BD3B-6A5A2036F632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C71CF-A291-4A08-BF2B-DCBD441579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1166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1656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7642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06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494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614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974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2408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011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6829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622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987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203AD-C300-42EE-8DB5-3211919D91FF}" type="datetimeFigureOut">
              <a:rPr lang="en-US" smtClean="0"/>
              <a:pPr/>
              <a:t>9/15/2015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AB6D0-B013-483F-9E0A-EB65DCE098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31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Sample Surveys </a:t>
            </a:r>
            <a:br>
              <a:rPr lang="en-US" sz="4000" dirty="0" smtClean="0"/>
            </a:br>
            <a:r>
              <a:rPr lang="en-US" sz="4000" dirty="0" smtClean="0"/>
              <a:t>and </a:t>
            </a:r>
            <a:br>
              <a:rPr lang="en-US" sz="4000" dirty="0" smtClean="0"/>
            </a:br>
            <a:r>
              <a:rPr lang="en-US" sz="4000" dirty="0" smtClean="0"/>
              <a:t>Sampling Techniques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7074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Why Sample?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two main reasons that apply to most research are:</a:t>
            </a:r>
            <a:endParaRPr lang="en-US" dirty="0"/>
          </a:p>
          <a:p>
            <a:r>
              <a:rPr lang="en-US" dirty="0" smtClean="0"/>
              <a:t>Time</a:t>
            </a:r>
          </a:p>
          <a:p>
            <a:r>
              <a:rPr lang="en-US" dirty="0" smtClean="0"/>
              <a:t>Cost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95998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Types of sampling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Non- Probability Sampling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>
                <a:latin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</a:rPr>
              <a:t>ome elements of population have no chance of selection </a:t>
            </a:r>
            <a:r>
              <a:rPr lang="en-US" altLang="en-US" sz="2000" dirty="0" smtClean="0">
                <a:latin typeface="Calibri" panose="020F0502020204030204" pitchFamily="34" charset="0"/>
              </a:rPr>
              <a:t>	or 	where </a:t>
            </a:r>
            <a:r>
              <a:rPr lang="en-US" altLang="en-US" sz="2000" dirty="0">
                <a:latin typeface="Calibri" panose="020F0502020204030204" pitchFamily="34" charset="0"/>
              </a:rPr>
              <a:t>the probability of selection can't be accurately 	determined</a:t>
            </a:r>
            <a:r>
              <a:rPr lang="en-US" altLang="en-US" sz="2000" dirty="0" smtClean="0">
                <a:latin typeface="Calibri" panose="020F0502020204030204" pitchFamily="34" charset="0"/>
              </a:rPr>
              <a:t>. </a:t>
            </a:r>
            <a:r>
              <a:rPr lang="en-US" altLang="en-US" sz="2000" dirty="0">
                <a:latin typeface="Calibri" panose="020F0502020204030204" pitchFamily="34" charset="0"/>
              </a:rPr>
              <a:t>Ex convenience Sample </a:t>
            </a:r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400" dirty="0" smtClean="0"/>
              <a:t>Probability Sampling </a:t>
            </a:r>
          </a:p>
          <a:p>
            <a:pPr marL="0" indent="0">
              <a:buNone/>
            </a:pPr>
            <a:r>
              <a:rPr lang="en-US" altLang="en-US" sz="2400" dirty="0" smtClean="0">
                <a:latin typeface="Comic Sans MS" pitchFamily="66" charset="0"/>
              </a:rPr>
              <a:t>	</a:t>
            </a:r>
            <a:r>
              <a:rPr lang="en-US" altLang="en-US" sz="2000" dirty="0">
                <a:latin typeface="Calibri" panose="020F0502020204030204" pitchFamily="34" charset="0"/>
              </a:rPr>
              <a:t>Every unit in the 	population has a non zero probability of being </a:t>
            </a:r>
            <a:r>
              <a:rPr lang="en-US" altLang="en-US" sz="2000" dirty="0" smtClean="0">
                <a:latin typeface="Calibri" panose="020F0502020204030204" pitchFamily="34" charset="0"/>
              </a:rPr>
              <a:t>	selected </a:t>
            </a:r>
            <a:r>
              <a:rPr lang="en-US" altLang="en-US" sz="2000" dirty="0">
                <a:latin typeface="Calibri" panose="020F0502020204030204" pitchFamily="34" charset="0"/>
              </a:rPr>
              <a:t>in the </a:t>
            </a:r>
            <a:r>
              <a:rPr lang="en-US" altLang="en-US" sz="2000" dirty="0" smtClean="0">
                <a:latin typeface="Calibri" panose="020F0502020204030204" pitchFamily="34" charset="0"/>
              </a:rPr>
              <a:t>sample</a:t>
            </a:r>
            <a:r>
              <a:rPr lang="en-US" altLang="en-US" sz="2000" dirty="0">
                <a:latin typeface="Calibri" panose="020F0502020204030204" pitchFamily="34" charset="0"/>
              </a:rPr>
              <a:t>, and this probability can be accurately </a:t>
            </a:r>
            <a:r>
              <a:rPr lang="en-US" altLang="en-US" sz="2000" dirty="0" smtClean="0">
                <a:latin typeface="Calibri" panose="020F0502020204030204" pitchFamily="34" charset="0"/>
              </a:rPr>
              <a:t>	determined</a:t>
            </a:r>
            <a:r>
              <a:rPr lang="en-US" altLang="en-US" sz="2000" dirty="0">
                <a:latin typeface="Calibri" panose="020F0502020204030204" pitchFamily="34" charset="0"/>
              </a:rPr>
              <a:t>. </a:t>
            </a:r>
            <a:endParaRPr lang="en-US" altLang="en-US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alt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i="1" dirty="0" smtClean="0"/>
              <a:t>Probability </a:t>
            </a:r>
            <a:r>
              <a:rPr lang="en-US" sz="2000" b="1" i="1" dirty="0"/>
              <a:t>samples are the only type of samples where the results can be generalized from the sample to the </a:t>
            </a:r>
            <a:r>
              <a:rPr lang="en-US" sz="2000" b="1" i="1" dirty="0" smtClean="0"/>
              <a:t>population.</a:t>
            </a:r>
            <a:endParaRPr lang="en-US" altLang="en-US" sz="2000" b="1" i="1" dirty="0">
              <a:latin typeface="Calibri" panose="020F0502020204030204" pitchFamily="34" charset="0"/>
            </a:endParaRPr>
          </a:p>
          <a:p>
            <a:pPr>
              <a:buNone/>
            </a:pPr>
            <a:endParaRPr lang="en-US" altLang="en-US" sz="24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582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6573952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106880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random Sample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All samples selected of equal size (n ) has the same probability of being chosen, and each unit has an equal chance of being chosen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/>
              <a:t>There are many ways to obtain a simple random sample. One way </a:t>
            </a:r>
            <a:r>
              <a:rPr lang="en-US" sz="2000" dirty="0" smtClean="0"/>
              <a:t>	is that the researcher must prepare a complete list including all 	members of the population ( Sampling Frame) then each member in 	the population is given a number. These numbers must be unique. By  	using a Table of </a:t>
            </a:r>
            <a:r>
              <a:rPr lang="en-US" sz="2000" dirty="0"/>
              <a:t>R</a:t>
            </a:r>
            <a:r>
              <a:rPr lang="en-US" sz="2000" dirty="0" smtClean="0"/>
              <a:t>andom </a:t>
            </a:r>
            <a:r>
              <a:rPr lang="en-US" sz="2000" dirty="0"/>
              <a:t>D</a:t>
            </a:r>
            <a:r>
              <a:rPr lang="en-US" sz="2000" dirty="0" smtClean="0"/>
              <a:t>igits the 	units are chosen from the sample 	</a:t>
            </a:r>
            <a:r>
              <a:rPr lang="en-US" sz="2000" dirty="0" err="1" smtClean="0"/>
              <a:t>ie</a:t>
            </a:r>
            <a:r>
              <a:rPr lang="en-US" sz="2000" dirty="0" smtClean="0"/>
              <a:t> Population members having </a:t>
            </a:r>
            <a:r>
              <a:rPr lang="en-US" sz="2000" dirty="0"/>
              <a:t>the </a:t>
            </a:r>
            <a:r>
              <a:rPr lang="en-US" sz="2000" dirty="0" smtClean="0"/>
              <a:t>selected </a:t>
            </a:r>
            <a:r>
              <a:rPr lang="en-US" sz="2000" dirty="0"/>
              <a:t>numbers are included in </a:t>
            </a:r>
            <a:r>
              <a:rPr lang="en-US" sz="2000" dirty="0" smtClean="0"/>
              <a:t>	the </a:t>
            </a:r>
            <a:r>
              <a:rPr lang="en-US" sz="2000" dirty="0"/>
              <a:t>sample.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83795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Systematic Random Sample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We first randomly select one member from the first K units, then every </a:t>
            </a:r>
            <a:r>
              <a:rPr lang="en-US" sz="2000" dirty="0" err="1" smtClean="0"/>
              <a:t>kth</a:t>
            </a:r>
            <a:r>
              <a:rPr lang="en-US" sz="2000" dirty="0" smtClean="0"/>
              <a:t> member ( </a:t>
            </a:r>
            <a:r>
              <a:rPr lang="en-US" sz="2000" dirty="0" err="1" smtClean="0"/>
              <a:t>ie</a:t>
            </a:r>
            <a:r>
              <a:rPr lang="en-US" sz="2000" dirty="0" smtClean="0"/>
              <a:t> we add k to the first random digit) is chosen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note : k refers to the ratio of the population to the sample 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k= N/n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altLang="en-US" sz="2000" dirty="0" smtClean="0">
                <a:latin typeface="+mj-lt"/>
              </a:rPr>
              <a:t>It is important that the starting point is not automatically the first in the list, but is instead  a randomly chosen number from within the first to the </a:t>
            </a:r>
            <a:r>
              <a:rPr lang="en-US" altLang="en-US" sz="2000" i="1" dirty="0" err="1" smtClean="0">
                <a:latin typeface="+mj-lt"/>
              </a:rPr>
              <a:t>k</a:t>
            </a:r>
            <a:r>
              <a:rPr lang="en-US" altLang="en-US" sz="2000" dirty="0" err="1" smtClean="0">
                <a:latin typeface="+mj-lt"/>
              </a:rPr>
              <a:t>th</a:t>
            </a:r>
            <a:r>
              <a:rPr lang="en-US" altLang="en-US" sz="2000" dirty="0" smtClean="0">
                <a:latin typeface="+mj-lt"/>
              </a:rPr>
              <a:t> element in the list</a:t>
            </a:r>
            <a:r>
              <a:rPr lang="en-US" sz="2000" dirty="0" smtClean="0">
                <a:latin typeface="+mj-lt"/>
              </a:rPr>
              <a:t> </a:t>
            </a:r>
          </a:p>
          <a:p>
            <a:pPr marL="0" indent="0">
              <a:buNone/>
            </a:pPr>
            <a:endParaRPr lang="en-US" sz="2000" dirty="0">
              <a:latin typeface="+mj-lt"/>
            </a:endParaRPr>
          </a:p>
          <a:p>
            <a:pPr marL="0" indent="0">
              <a:buNone/>
            </a:pPr>
            <a:endParaRPr lang="en-US" sz="2000" dirty="0">
              <a:latin typeface="+mj-lt"/>
            </a:endParaRPr>
          </a:p>
        </p:txBody>
      </p:sp>
      <p:pic>
        <p:nvPicPr>
          <p:cNvPr id="5" name="Picture 4" descr="Fig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89"/>
          <a:stretch>
            <a:fillRect/>
          </a:stretch>
        </p:blipFill>
        <p:spPr bwMode="auto">
          <a:xfrm>
            <a:off x="685800" y="4648200"/>
            <a:ext cx="350520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ig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46689"/>
          <a:stretch>
            <a:fillRect/>
          </a:stretch>
        </p:blipFill>
        <p:spPr bwMode="auto">
          <a:xfrm>
            <a:off x="3657600" y="4596009"/>
            <a:ext cx="4109499" cy="1384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52604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Stratified </a:t>
            </a:r>
            <a:r>
              <a:rPr lang="en-US" dirty="0"/>
              <a:t>R</a:t>
            </a:r>
            <a:r>
              <a:rPr lang="en-US" dirty="0" smtClean="0"/>
              <a:t>andom </a:t>
            </a:r>
            <a:r>
              <a:rPr lang="en-US" dirty="0"/>
              <a:t>S</a:t>
            </a:r>
            <a:r>
              <a:rPr lang="en-US" dirty="0" smtClean="0"/>
              <a:t>ampling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Divide the population into strata ( sub groups ) that are mutually exclusive , then an independent simple random sample is drawn </a:t>
            </a:r>
            <a:r>
              <a:rPr lang="en-US" sz="2400" dirty="0"/>
              <a:t>from each of these strata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(ex. You can divide the University students into the 	different faculties and then from each faculty chose a 	sample.)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Picture 3" descr="1_Stra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0"/>
            <a:ext cx="7086600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93666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Cluster Sampling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whole population is divided into groups called clusters. Then a sample of these clusters is picked and all the elements in the cluster are included in the final sample.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	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	Cluster </a:t>
            </a:r>
            <a:r>
              <a:rPr lang="en-US" sz="2000" dirty="0"/>
              <a:t>sampling is frequently employed when the researcher is </a:t>
            </a:r>
            <a:r>
              <a:rPr lang="en-US" sz="2000" dirty="0" smtClean="0"/>
              <a:t>	unable </a:t>
            </a:r>
            <a:r>
              <a:rPr lang="en-US" sz="2000" dirty="0"/>
              <a:t>to compile a comprehensive list of all the </a:t>
            </a:r>
            <a:r>
              <a:rPr lang="en-US" sz="2000" dirty="0" smtClean="0"/>
              <a:t>elements in the 	population </a:t>
            </a:r>
            <a:r>
              <a:rPr lang="en-US" sz="2000" dirty="0"/>
              <a:t>of interest</a:t>
            </a:r>
            <a:r>
              <a:rPr lang="en-US" dirty="0" smtClean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4432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174</Words>
  <Application>Microsoft Office PowerPoint</Application>
  <PresentationFormat>On-screen Show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Sample Surveys  and  Sampling Techniques</vt:lpstr>
      <vt:lpstr>Why Sample?</vt:lpstr>
      <vt:lpstr>Types of sampling </vt:lpstr>
      <vt:lpstr>Slide 4</vt:lpstr>
      <vt:lpstr>Simple random Sample </vt:lpstr>
      <vt:lpstr>Systematic Random Sample </vt:lpstr>
      <vt:lpstr>Stratified Random Sampling </vt:lpstr>
      <vt:lpstr>Cluster Sampling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Surveys  and  Sampling Techniques</dc:title>
  <dc:creator>alice</dc:creator>
  <cp:lastModifiedBy>star tec</cp:lastModifiedBy>
  <cp:revision>11</cp:revision>
  <dcterms:created xsi:type="dcterms:W3CDTF">2015-09-07T07:57:43Z</dcterms:created>
  <dcterms:modified xsi:type="dcterms:W3CDTF">2015-09-15T12:07:36Z</dcterms:modified>
</cp:coreProperties>
</file>